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69" autoAdjust="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85A6-4FF0-4551-975C-CC723214E5A5}" type="datetimeFigureOut">
              <a:rPr lang="en-IN" smtClean="0"/>
              <a:t>05-01-2024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1DABF-EBD1-4B02-9491-53ED4EFA3D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089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85A6-4FF0-4551-975C-CC723214E5A5}" type="datetimeFigureOut">
              <a:rPr lang="en-IN" smtClean="0"/>
              <a:t>05-01-2024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1DABF-EBD1-4B02-9491-53ED4EFA3D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0298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85A6-4FF0-4551-975C-CC723214E5A5}" type="datetimeFigureOut">
              <a:rPr lang="en-IN" smtClean="0"/>
              <a:t>05-01-2024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1DABF-EBD1-4B02-9491-53ED4EFA3D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745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85A6-4FF0-4551-975C-CC723214E5A5}" type="datetimeFigureOut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1DABF-EBD1-4B02-9491-53ED4EFA3D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470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85A6-4FF0-4551-975C-CC723214E5A5}" type="datetimeFigureOut">
              <a:rPr lang="en-IN" smtClean="0"/>
              <a:t>05-01-2024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1DABF-EBD1-4B02-9491-53ED4EFA3D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418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85A6-4FF0-4551-975C-CC723214E5A5}" type="datetimeFigureOut">
              <a:rPr lang="en-IN" smtClean="0"/>
              <a:t>05-01-2024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1DABF-EBD1-4B02-9491-53ED4EFA3D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1125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85A6-4FF0-4551-975C-CC723214E5A5}" type="datetimeFigureOut">
              <a:rPr lang="en-IN" smtClean="0"/>
              <a:t>05-01-2024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1DABF-EBD1-4B02-9491-53ED4EFA3D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0500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85A6-4FF0-4551-975C-CC723214E5A5}" type="datetimeFigureOut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1DABF-EBD1-4B02-9491-53ED4EFA3D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5921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85A6-4FF0-4551-975C-CC723214E5A5}" type="datetimeFigureOut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1DABF-EBD1-4B02-9491-53ED4EFA3D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8492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85A6-4FF0-4551-975C-CC723214E5A5}" type="datetimeFigureOut">
              <a:rPr lang="en-IN" smtClean="0"/>
              <a:t>05-01-2024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1DABF-EBD1-4B02-9491-53ED4EFA3D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0832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85A6-4FF0-4551-975C-CC723214E5A5}" type="datetimeFigureOut">
              <a:rPr lang="en-IN" smtClean="0"/>
              <a:t>05-01-2024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1DABF-EBD1-4B02-9491-53ED4EFA3D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1310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E85A6-4FF0-4551-975C-CC723214E5A5}" type="datetimeFigureOut">
              <a:rPr lang="en-IN" smtClean="0"/>
              <a:t>05-01-2024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1DABF-EBD1-4B02-9491-53ED4EFA3D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7921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7300" dirty="0" smtClean="0"/>
              <a:t>MANSABDARI SYSTEM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MUGHAL EMPIRE-MEDIEVAL INDIAN HISTORY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Prepared by</a:t>
            </a:r>
            <a:br>
              <a:rPr lang="en-US" sz="3100" dirty="0" smtClean="0"/>
            </a:br>
            <a:r>
              <a:rPr lang="en-US" sz="3100" dirty="0" err="1" smtClean="0"/>
              <a:t>Mrs.Mandeep</a:t>
            </a:r>
            <a:r>
              <a:rPr lang="en-US" sz="3100" dirty="0" smtClean="0"/>
              <a:t> Kaur</a:t>
            </a:r>
            <a:br>
              <a:rPr lang="en-US" sz="3100" dirty="0" smtClean="0"/>
            </a:br>
            <a:r>
              <a:rPr lang="en-US" sz="3100" dirty="0" smtClean="0"/>
              <a:t>Faculty of History</a:t>
            </a:r>
            <a:endParaRPr lang="en-IN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7437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MANSABDARI SYSTEM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The word </a:t>
            </a:r>
            <a:r>
              <a:rPr lang="en-US" sz="4000" dirty="0" err="1" smtClean="0"/>
              <a:t>Mansab</a:t>
            </a:r>
            <a:r>
              <a:rPr lang="en-US" sz="4000" dirty="0" smtClean="0"/>
              <a:t> has been derived from </a:t>
            </a:r>
            <a:r>
              <a:rPr lang="en-US" sz="4000" dirty="0" err="1" smtClean="0"/>
              <a:t>from</a:t>
            </a:r>
            <a:r>
              <a:rPr lang="en-US" sz="4000" dirty="0" smtClean="0"/>
              <a:t> the </a:t>
            </a:r>
            <a:r>
              <a:rPr lang="en-US" sz="4000" dirty="0" err="1" smtClean="0"/>
              <a:t>Arbic</a:t>
            </a:r>
            <a:r>
              <a:rPr lang="en-US" sz="4000" dirty="0" smtClean="0"/>
              <a:t> term </a:t>
            </a:r>
            <a:r>
              <a:rPr lang="en-US" sz="4000" dirty="0" err="1" smtClean="0"/>
              <a:t>Mansab</a:t>
            </a:r>
            <a:endParaRPr lang="en-US" sz="4000" dirty="0" smtClean="0"/>
          </a:p>
          <a:p>
            <a:pPr>
              <a:buFont typeface="Wingdings" pitchFamily="2" charset="2"/>
              <a:buChar char="Ø"/>
            </a:pPr>
            <a:r>
              <a:rPr lang="en-US" sz="4000" dirty="0" err="1" smtClean="0"/>
              <a:t>Mansab</a:t>
            </a:r>
            <a:r>
              <a:rPr lang="en-US" sz="4000" dirty="0" smtClean="0"/>
              <a:t> meaning –a post- rank or status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/>
              <a:t>The Akbar introduced the </a:t>
            </a:r>
            <a:r>
              <a:rPr lang="en-US" sz="4000" dirty="0" err="1" smtClean="0"/>
              <a:t>Mansabdari</a:t>
            </a:r>
            <a:r>
              <a:rPr lang="en-US" sz="4000" dirty="0" smtClean="0"/>
              <a:t> system with the help of </a:t>
            </a:r>
            <a:r>
              <a:rPr lang="en-US" sz="4000" dirty="0" err="1" smtClean="0"/>
              <a:t>shahbaz</a:t>
            </a:r>
            <a:r>
              <a:rPr lang="en-US" sz="4000" dirty="0" smtClean="0"/>
              <a:t> khan(Mir </a:t>
            </a:r>
            <a:r>
              <a:rPr lang="en-US" sz="4000" dirty="0" err="1" smtClean="0"/>
              <a:t>Bakhshi</a:t>
            </a:r>
            <a:r>
              <a:rPr lang="en-US" sz="4000" dirty="0" smtClean="0"/>
              <a:t>)his commander in chief.</a:t>
            </a:r>
          </a:p>
          <a:p>
            <a:pPr>
              <a:buFont typeface="Wingdings" pitchFamily="2" charset="2"/>
              <a:buChar char="Ø"/>
            </a:pPr>
            <a:endParaRPr lang="en-US" sz="4000" dirty="0"/>
          </a:p>
          <a:p>
            <a:pPr>
              <a:buFont typeface="Wingdings" pitchFamily="2" charset="2"/>
              <a:buChar char="Ø"/>
            </a:pPr>
            <a:endParaRPr lang="en-US" sz="2400" dirty="0" smtClean="0"/>
          </a:p>
          <a:p>
            <a:pPr>
              <a:buFont typeface="Wingdings" pitchFamily="2" charset="2"/>
              <a:buChar char="Ø"/>
            </a:pPr>
            <a:endParaRPr lang="en-US" sz="2400" dirty="0"/>
          </a:p>
          <a:p>
            <a:pPr>
              <a:buFont typeface="Wingdings" pitchFamily="2" charset="2"/>
              <a:buChar char="Ø"/>
            </a:pPr>
            <a:endParaRPr lang="en-US" sz="2400" dirty="0" smtClean="0"/>
          </a:p>
          <a:p>
            <a:pPr>
              <a:buFont typeface="Wingdings" pitchFamily="2" charset="2"/>
              <a:buChar char="Ø"/>
            </a:pPr>
            <a:endParaRPr lang="en-US" sz="2400" dirty="0"/>
          </a:p>
          <a:p>
            <a:pPr>
              <a:buFont typeface="Wingdings" pitchFamily="2" charset="2"/>
              <a:buChar char="Ø"/>
            </a:pPr>
            <a:endParaRPr lang="en-US" sz="2400" dirty="0" smtClean="0"/>
          </a:p>
          <a:p>
            <a:pPr>
              <a:buFont typeface="Wingdings" pitchFamily="2" charset="2"/>
              <a:buChar char="Ø"/>
            </a:pPr>
            <a:endParaRPr lang="en-US" sz="2400" dirty="0" smtClean="0"/>
          </a:p>
          <a:p>
            <a:pPr>
              <a:buFont typeface="Wingdings" pitchFamily="2" charset="2"/>
              <a:buChar char="Ø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810449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MANSABDARI SYSTEM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/>
              <a:t>It was promulgated in 1571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/>
              <a:t>It was </a:t>
            </a:r>
            <a:r>
              <a:rPr lang="en-US" sz="4000" dirty="0" err="1" smtClean="0"/>
              <a:t>introdused</a:t>
            </a:r>
            <a:r>
              <a:rPr lang="en-US" sz="4000" dirty="0" smtClean="0"/>
              <a:t> in civil as well as military services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/>
              <a:t>Under this system ,every officer was assigned a rank(</a:t>
            </a:r>
            <a:r>
              <a:rPr lang="en-US" sz="4000" dirty="0" err="1" smtClean="0"/>
              <a:t>Mansab</a:t>
            </a:r>
            <a:r>
              <a:rPr lang="en-US" sz="4000" dirty="0" smtClean="0"/>
              <a:t>) lowest rank was 10 and the highest was 5000 for the </a:t>
            </a:r>
            <a:r>
              <a:rPr lang="en-US" sz="4000" dirty="0" err="1" smtClean="0"/>
              <a:t>nobles.Princes</a:t>
            </a:r>
            <a:r>
              <a:rPr lang="en-US" sz="4000" dirty="0" smtClean="0"/>
              <a:t> of royal blood received even higher rank.</a:t>
            </a:r>
          </a:p>
          <a:p>
            <a:pPr>
              <a:buFont typeface="Wingdings" pitchFamily="2" charset="2"/>
              <a:buChar char="Ø"/>
            </a:pPr>
            <a:endParaRPr lang="en-US" sz="4000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5265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MANSABDARI SYSTEM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sz="6600" dirty="0" smtClean="0"/>
              <a:t>The ranks in </a:t>
            </a:r>
            <a:r>
              <a:rPr lang="en-US" sz="6600" dirty="0" err="1" smtClean="0"/>
              <a:t>mansabdari</a:t>
            </a:r>
            <a:r>
              <a:rPr lang="en-US" sz="6600" dirty="0" smtClean="0"/>
              <a:t> was divided into two </a:t>
            </a:r>
            <a:r>
              <a:rPr lang="en-IN" sz="6600" dirty="0" smtClean="0"/>
              <a:t>ZAT &amp; SAWAR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3935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MANSABDARI SYSTEM</a:t>
            </a:r>
            <a:endParaRPr lang="en-IN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                      ZAT</a:t>
            </a:r>
            <a:endParaRPr lang="en-IN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3600" dirty="0" smtClean="0"/>
              <a:t>This indicated the rank in the administration as well as the salary of the </a:t>
            </a:r>
            <a:r>
              <a:rPr lang="en-US" sz="3600" dirty="0" err="1" smtClean="0"/>
              <a:t>mansabdar</a:t>
            </a:r>
            <a:r>
              <a:rPr lang="en-US" dirty="0" smtClean="0"/>
              <a:t>.</a:t>
            </a:r>
            <a:endParaRPr lang="en-IN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                      SAWAR</a:t>
            </a:r>
            <a:endParaRPr lang="en-IN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dirty="0" smtClean="0"/>
              <a:t>This represented the cavalry rank .It denotes the number of horses and cavalrymen maintained by </a:t>
            </a:r>
            <a:r>
              <a:rPr lang="en-US" sz="3600" dirty="0" err="1" smtClean="0"/>
              <a:t>sawar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630454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MANSABDARI SYSTEM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en-US" sz="4400" dirty="0" smtClean="0"/>
              <a:t>IN Akbar’s reign ,there were 29 </a:t>
            </a:r>
            <a:r>
              <a:rPr lang="en-US" sz="4400" dirty="0" err="1" smtClean="0"/>
              <a:t>mansabdars</a:t>
            </a:r>
            <a:r>
              <a:rPr lang="en-US" sz="4400" dirty="0" smtClean="0"/>
              <a:t> with a rank of 5000 </a:t>
            </a:r>
            <a:r>
              <a:rPr lang="en-US" sz="4400" dirty="0" err="1" smtClean="0"/>
              <a:t>Zat;by</a:t>
            </a:r>
            <a:r>
              <a:rPr lang="en-US" sz="4400" dirty="0" smtClean="0"/>
              <a:t> Aurangzeb’s reign the number of </a:t>
            </a:r>
            <a:r>
              <a:rPr lang="en-US" sz="4400" dirty="0" err="1" smtClean="0"/>
              <a:t>mansabdars</a:t>
            </a:r>
            <a:r>
              <a:rPr lang="en-US" sz="4400" dirty="0" smtClean="0"/>
              <a:t> with a </a:t>
            </a:r>
            <a:r>
              <a:rPr lang="en-US" sz="4400" dirty="0" err="1" smtClean="0"/>
              <a:t>zat</a:t>
            </a:r>
            <a:r>
              <a:rPr lang="en-US" sz="4400" dirty="0" smtClean="0"/>
              <a:t> 0f 5000 had increased to 79.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971666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MANSABDARI SYSTEM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The increase of the number of </a:t>
            </a:r>
            <a:r>
              <a:rPr lang="en-US" sz="4400" dirty="0" err="1" smtClean="0"/>
              <a:t>mansabdars</a:t>
            </a:r>
            <a:r>
              <a:rPr lang="en-US" sz="4400" dirty="0" smtClean="0"/>
              <a:t> during the reign of Aurangzeb led to the </a:t>
            </a:r>
            <a:r>
              <a:rPr lang="en-US" sz="4400" dirty="0" err="1" smtClean="0"/>
              <a:t>jagirdari</a:t>
            </a:r>
            <a:r>
              <a:rPr lang="en-US" sz="4400" dirty="0" smtClean="0"/>
              <a:t> and agrarian crisis which led to the collapse of the </a:t>
            </a:r>
            <a:r>
              <a:rPr lang="en-US" sz="4400" dirty="0" err="1" smtClean="0"/>
              <a:t>Mansabdari</a:t>
            </a:r>
            <a:r>
              <a:rPr lang="en-US" sz="4400" dirty="0" smtClean="0"/>
              <a:t> system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2347675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204</Words>
  <Application>Microsoft Office PowerPoint</Application>
  <PresentationFormat>On-screen Show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MANSABDARI SYSTEM MUGHAL EMPIRE-MEDIEVAL INDIAN HISTORY Prepared by Mrs.Mandeep Kaur Faculty of History</vt:lpstr>
      <vt:lpstr>MANSABDARI SYSTEM</vt:lpstr>
      <vt:lpstr>MANSABDARI SYSTEM</vt:lpstr>
      <vt:lpstr>MANSABDARI SYSTEM</vt:lpstr>
      <vt:lpstr>MANSABDARI SYSTEM</vt:lpstr>
      <vt:lpstr>MANSABDARI SYSTEM </vt:lpstr>
      <vt:lpstr>MANSABDARI SYSTEM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MANSABDARI SYSTEM MUGHAL EMPIRE-MEDIEVAL INDIAN HISTORY Prepared by Mrs.Mandeep Kaur Faculty of History</dc:title>
  <dc:creator>COMPAQ</dc:creator>
  <cp:lastModifiedBy>COMPAQ</cp:lastModifiedBy>
  <cp:revision>8</cp:revision>
  <dcterms:created xsi:type="dcterms:W3CDTF">2024-01-06T05:37:40Z</dcterms:created>
  <dcterms:modified xsi:type="dcterms:W3CDTF">2024-01-06T06:57:38Z</dcterms:modified>
</cp:coreProperties>
</file>